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7" r:id="rId3"/>
    <p:sldId id="392" r:id="rId4"/>
    <p:sldId id="349" r:id="rId5"/>
    <p:sldId id="380" r:id="rId6"/>
    <p:sldId id="377" r:id="rId7"/>
    <p:sldId id="355" r:id="rId8"/>
    <p:sldId id="361" r:id="rId9"/>
    <p:sldId id="398" r:id="rId10"/>
    <p:sldId id="295" r:id="rId11"/>
    <p:sldId id="394" r:id="rId12"/>
    <p:sldId id="363" r:id="rId13"/>
    <p:sldId id="373" r:id="rId14"/>
    <p:sldId id="374" r:id="rId15"/>
    <p:sldId id="375" r:id="rId16"/>
    <p:sldId id="369" r:id="rId17"/>
    <p:sldId id="376" r:id="rId18"/>
    <p:sldId id="370" r:id="rId19"/>
    <p:sldId id="393" r:id="rId20"/>
    <p:sldId id="381" r:id="rId21"/>
    <p:sldId id="396" r:id="rId22"/>
    <p:sldId id="397" r:id="rId23"/>
    <p:sldId id="395" r:id="rId24"/>
    <p:sldId id="382" r:id="rId25"/>
    <p:sldId id="385" r:id="rId26"/>
    <p:sldId id="383" r:id="rId27"/>
    <p:sldId id="265" r:id="rId28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2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98"/>
            <p14:sldId id="295"/>
            <p14:sldId id="394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96"/>
            <p14:sldId id="397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D4CFC5"/>
    <a:srgbClr val="FF6969"/>
    <a:srgbClr val="212227"/>
    <a:srgbClr val="131416"/>
    <a:srgbClr val="AC0000"/>
    <a:srgbClr val="760000"/>
    <a:srgbClr val="605550"/>
    <a:srgbClr val="E87EF6"/>
    <a:srgbClr val="E8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5026" autoAdjust="0"/>
  </p:normalViewPr>
  <p:slideViewPr>
    <p:cSldViewPr snapToGrid="0" showGuides="1">
      <p:cViewPr>
        <p:scale>
          <a:sx n="66" d="100"/>
          <a:sy n="66" d="100"/>
        </p:scale>
        <p:origin x="677" y="245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CEF3-8A75-86C4-6262-74D17A0E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D768E1-473D-D217-F238-5E98EED4F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4316B-50AE-FA0A-006A-886577F2C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D2AAE-E8C5-9C1B-FE75-C6A7AFF8A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9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9B81F-2EB3-3C40-825D-59121C48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80B133-6517-46A4-3A23-0E82A2E0F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2FD8F-C2D2-7FA3-ADE5-49F6D566F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81550-9F5B-8847-B5CD-3A2080C79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01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4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24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microsoft.com/office/2007/relationships/hdphoto" Target="../media/hdphoto8.wdp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14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354261"/>
              </p:ext>
            </p:extLst>
          </p:nvPr>
        </p:nvGraphicFramePr>
        <p:xfrm>
          <a:off x="1450975" y="2127662"/>
          <a:ext cx="7851141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 </a:t>
                      </a:r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(1</a:t>
                      </a:r>
                      <a:r>
                        <a:rPr lang="ko-KR" altLang="en-US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스택</a:t>
                      </a:r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2EECD4-601D-4FDE-0C5B-BAF446A2B282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0EA919-41D2-E9A4-174A-29E017B17CEF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2390-09D7-690E-7D2D-B2D07141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40B3209-2583-4519-AD9A-383C5189DE9C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411F389-2F1D-2BCC-19E6-82F8801FB45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3B3DDE-A945-2351-1539-EFDB22490560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FDC9DA3-DAAD-56F6-DC9B-72DA8CC3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50306"/>
              </p:ext>
            </p:extLst>
          </p:nvPr>
        </p:nvGraphicFramePr>
        <p:xfrm>
          <a:off x="1450975" y="2127662"/>
          <a:ext cx="749490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159318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632266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BEC3A4E-1A4E-231A-22D3-6607099C431B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63FAA24-765F-56DB-5543-CF0D56890C0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9359510-B728-B2A1-2375-3E06AA1F9D6D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5195C0-AF40-58DA-B2A9-A852A2D928B5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4AA524-790E-99F8-B19E-4C31AE3E921E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7CB0C97F-DFD8-18C7-5C95-A2101659D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A1CE609F-252A-4B68-9766-7976EB3B2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BF0683-ACFF-7EBA-96B7-B6112245EE28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BB1D238-CF0D-99E6-339D-913E3B463EA7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32EF62C8-5703-9FB0-3B24-6F9CB6FCDDCF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5FB30E21-90E8-11E4-7F9D-AF5940802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AEDFC960-BEC0-3DD8-5F4E-E60A79152C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109AAAE-9C09-0A5B-99B4-AB1461FCF8A2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6AD8489E-A936-A28F-1F2E-D9C29C5CBA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F91F11D1-E9B2-6D26-B62B-CA0B871264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E829FA5-A053-C8FA-3C9F-FF0FF6D5EF39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C736B511-5CB8-81A0-FBD3-0712CBBC55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50997063-8457-544F-3E85-BAF20043B4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80EF34DE-DE13-C605-89FE-86070CB28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BEC9622E-45DE-3190-D845-48E1D654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9F56FB-2C0F-4061-46CE-5FAEE4A228C6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6F19D038-320E-BA4F-D345-4333A8580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E999A7D-F97D-AC43-986D-25AD8A62AC80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F73936E-36E9-D379-FDF1-D2A754C1754E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0A28D3A5-B2E6-273C-D3B3-188D8A8BC5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67D575FD-E114-3A41-0D41-4CA13EFBEE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73BC18C-94D4-D92C-55DB-FFA492BF5463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BC1A50A3-B795-5483-3BC8-4FB2C9BF4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78970DF0-4ADB-49A2-763D-1BD682E59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3F6078A1-3F45-C0F3-2B53-29A187A4A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5814858D-CAB3-1848-BD36-38AB5F5D0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B65FB4C-8159-16BE-C26F-C0A29EA5911B}"/>
              </a:ext>
            </a:extLst>
          </p:cNvPr>
          <p:cNvSpPr txBox="1"/>
          <p:nvPr/>
        </p:nvSpPr>
        <p:spPr>
          <a:xfrm>
            <a:off x="1450975" y="5917042"/>
            <a:ext cx="758923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것을 단일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기록하는 것을 완성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A3453A-5546-EAAE-9D82-F02AEF3073FF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0930EE68-258F-8B20-83BE-B773E639445C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751C322-DE1A-3501-2B0D-8D5B553EC5FF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72573E58-291B-A63A-F87A-64570109B33D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940B5295-7B6A-EB0A-D1E5-4C2AE0ECC616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7FB3ED41-3B72-5D17-BFF2-B7B87EF9CF9B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C7DBDE01-DEC9-C56B-5A59-0D3E8B98E9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FE0F3733-EC2A-50BE-7451-28C579B4A21A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656B34B2-C591-1842-7D2B-B99C48FCE20B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79889D6E-D465-B3A3-00CF-20A66A15FF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CF1560DD-3BD6-6C2A-5DDD-13D4CBE20C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67695817-9244-F7BF-5E63-CB1813ACFD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814E2DFE-07F2-907B-7C64-70207BE6AC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81E3E2D4-418F-E2F4-01A5-8C3E5B380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4DE5CD00-FB5D-682E-1F14-D7C5FD95E5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62C429C5-29EB-5CAA-9BDB-76B44CF402D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B4068CC-6929-7619-263F-3E3B47D0EA6D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46DE99DB-8DDD-C5AB-C4B6-A48E4229FF78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EEDDBA04-4FE5-C1D0-5424-A815CF29EFBD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F5925BEF-42D7-A704-D142-5FABF8D47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D80D7E83-2BC7-9BD8-065F-9B5FE2167B2E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2E60F5EE-7D9D-0EC7-699E-1B7B5D954ABC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26A27A58-73ED-21C8-0864-BC6D5577A1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45C2CCC4-5C88-633F-8AE5-0570ECEA5C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3DACB48A-92DD-4288-4AE7-6EB03DA7BA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FF9E53B-CD9C-A9D4-5AEA-857777A13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BBA92C4F-8EB7-91E8-9885-29AF8424D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79EF4FF0-AF21-E151-1A6C-E02235773B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6CB79C2A-BB4F-15B6-81F7-65F84860A3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F33A206A-C45B-D04A-F69B-70B3A4DA2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39EC00B-7910-5331-D290-40364C201B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9CD46EFC-7053-C5A0-9C88-2716C499B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AA42DD-D62A-3B49-8AA0-DE09D05B84D9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729FA-D2D4-D6EC-363C-171E7938E8E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4627837-C928-7EB0-DC54-741AD0F10B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E71DFA4C-3A98-D671-201D-15140D099C06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1AC033-3574-BEFF-835C-7B9AEF0C350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D70CB2B-32B1-73AB-D9F5-90BEBE7345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6B7CF05-EA6C-2799-BE02-C1C50667390C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B403AF-D040-2E9D-4372-E33CEF0DB2C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BD05B6-2190-0799-71C8-35FEEC6885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5410AC-9E76-8B27-CBF6-53D8AFC075FD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A4F828-5A4D-75CD-057E-F4659FAB7083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45CC75-F36F-4904-3004-37A89ECF991C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CCDF26-532B-4970-FEFD-207BE4BE0F34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8A5E56-27CD-BE59-28F4-4932F19B4C02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119122AF-0D0A-3D33-BA56-0B5B3577316A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5F2645-1028-6D76-A1B0-9357320532C2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15AEE87B-67B7-405B-E8CE-0D8A62A82259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9BADA0B3-80AC-6D6F-F832-54958E3DE0D4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CA1400F6-E6D9-6F2D-8E6C-07BAE58FDD37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325319EB-06DC-42F6-D738-948867BAD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1C26F2B7-FBEE-AB7D-7349-55D6772E794B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CF4E3CB-DE98-7D3E-C779-BF6017B624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963AE4B-6E08-E1F6-F61E-ABBE8070AF7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7E82BAC7-F524-ED37-D9C5-D9019036C4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C5DEC0DF-3814-1988-7080-FE70DDF9F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1F9508B-A644-99A7-371D-7EDEE91304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8D2B7806-F0F1-E142-5633-9E55D787DB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69C4DCD5-EF39-1CE9-75DB-8ADE2FD96A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64305C09-AB31-B95E-66F6-BAA1DA3A5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12C917D-3123-0C40-EF7B-9434933E86F7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11875C91-1CD7-3AFF-A836-71C8950F45E6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9B222D8-FDCE-A366-A481-5EDCFABC7A39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C3F0EA2-E6A0-D645-3BEE-748EB5937C2E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69A89952-8EA7-1D94-34E2-B42B2E0D4FB6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706EDA3F-8E86-3C43-08F1-01E57B01B8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DF2B8B67-01A1-CA9B-E37C-590854F108DF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32A85244-211B-C692-DDE3-9D6FD4BDC5B1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54C7F805-2414-116E-930D-EE41F2BC9E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2A25661B-14E3-5316-80D2-1DD4A47CBA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CEE70347-6E2D-54D8-D17E-6931844E5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DD17BAE0-A4D1-D4A7-F35E-1E99114748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8F1C6B43-1841-B3F4-DDAE-3B8409FAE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B39AF597-8B38-82EC-E35E-89D9A6063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F75BE7-4E5D-1105-876F-8523277EB02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94D2E6-CBA6-7A38-D9BD-D28156E4BBDD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8DDDD-73BE-F75C-793E-EFFDD8EE47A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EC0731-9580-E785-A335-9DE90D0DC105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64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ADF7C4-4D12-B8FF-D2B1-F91328C591B8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98A01D-6D4C-7423-14AF-6323E7FE26BC}"/>
                </a:ext>
              </a:extLst>
            </p:cNvPr>
            <p:cNvGrpSpPr/>
            <p:nvPr/>
          </p:nvGrpSpPr>
          <p:grpSpPr>
            <a:xfrm>
              <a:off x="6497270" y="3385289"/>
              <a:ext cx="5486987" cy="3306302"/>
              <a:chOff x="6497270" y="3385289"/>
              <a:chExt cx="5486987" cy="3306302"/>
            </a:xfrm>
          </p:grpSpPr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3256DB23-6CDD-FFE9-00AD-39B41C5FC5B6}"/>
                  </a:ext>
                </a:extLst>
              </p:cNvPr>
              <p:cNvGrpSpPr/>
              <p:nvPr/>
            </p:nvGrpSpPr>
            <p:grpSpPr>
              <a:xfrm>
                <a:off x="6497270" y="3385289"/>
                <a:ext cx="5486987" cy="3306302"/>
                <a:chOff x="6497270" y="3385289"/>
                <a:chExt cx="5486987" cy="3306302"/>
              </a:xfrm>
            </p:grpSpPr>
            <p:sp>
              <p:nvSpPr>
                <p:cNvPr id="1378" name="직사각형 1377">
                  <a:extLst>
                    <a:ext uri="{FF2B5EF4-FFF2-40B4-BE49-F238E27FC236}">
                      <a16:creationId xmlns:a16="http://schemas.microsoft.com/office/drawing/2014/main" id="{ED9DE8FA-6CC9-D87A-A52E-F7727718F851}"/>
                    </a:ext>
                  </a:extLst>
                </p:cNvPr>
                <p:cNvSpPr/>
                <p:nvPr/>
              </p:nvSpPr>
              <p:spPr>
                <a:xfrm>
                  <a:off x="6497270" y="3385289"/>
                  <a:ext cx="5486987" cy="330630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79" name="그룹 1378">
                  <a:extLst>
                    <a:ext uri="{FF2B5EF4-FFF2-40B4-BE49-F238E27FC236}">
                      <a16:creationId xmlns:a16="http://schemas.microsoft.com/office/drawing/2014/main" id="{E9DA2FDB-76A7-E38C-F4FA-2B5AB78E080D}"/>
                    </a:ext>
                  </a:extLst>
                </p:cNvPr>
                <p:cNvGrpSpPr/>
                <p:nvPr/>
              </p:nvGrpSpPr>
              <p:grpSpPr>
                <a:xfrm>
                  <a:off x="6497271" y="3392983"/>
                  <a:ext cx="5486986" cy="313023"/>
                  <a:chOff x="6425570" y="3401740"/>
                  <a:chExt cx="5486986" cy="313023"/>
                </a:xfrm>
              </p:grpSpPr>
              <p:grpSp>
                <p:nvGrpSpPr>
                  <p:cNvPr id="1074" name="그룹 1073">
                    <a:extLst>
                      <a:ext uri="{FF2B5EF4-FFF2-40B4-BE49-F238E27FC236}">
                        <a16:creationId xmlns:a16="http://schemas.microsoft.com/office/drawing/2014/main" id="{79231872-6B4F-BB22-19AF-EFAF61365BFA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70" y="3401740"/>
                    <a:ext cx="5486985" cy="313023"/>
                    <a:chOff x="1439023" y="1395560"/>
                    <a:chExt cx="5486985" cy="313023"/>
                  </a:xfrm>
                </p:grpSpPr>
                <p:sp>
                  <p:nvSpPr>
                    <p:cNvPr id="1076" name="직사각형 1075">
                      <a:extLst>
                        <a:ext uri="{FF2B5EF4-FFF2-40B4-BE49-F238E27FC236}">
                          <a16:creationId xmlns:a16="http://schemas.microsoft.com/office/drawing/2014/main" id="{10AD2600-FFA6-A6CD-BC02-EAA42BEE6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3" y="1395560"/>
                      <a:ext cx="5486985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A6A45936-96AE-92E3-44BE-67451D1F9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3177" y="1436655"/>
                      <a:ext cx="271869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상에서 슬롯은 일종의 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Bounding Box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역할을 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75" name="직선 연결선 1074">
                    <a:extLst>
                      <a:ext uri="{FF2B5EF4-FFF2-40B4-BE49-F238E27FC236}">
                        <a16:creationId xmlns:a16="http://schemas.microsoft.com/office/drawing/2014/main" id="{788F880E-DC24-F458-4751-8E80B93EF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5572" y="3714763"/>
                    <a:ext cx="5486984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2" name="그룹 1071">
                  <a:extLst>
                    <a:ext uri="{FF2B5EF4-FFF2-40B4-BE49-F238E27FC236}">
                      <a16:creationId xmlns:a16="http://schemas.microsoft.com/office/drawing/2014/main" id="{FF7A9276-E7F6-8CEB-3040-D4D430FE7591}"/>
                    </a:ext>
                  </a:extLst>
                </p:cNvPr>
                <p:cNvGrpSpPr/>
                <p:nvPr/>
              </p:nvGrpSpPr>
              <p:grpSpPr>
                <a:xfrm>
                  <a:off x="6689614" y="3950606"/>
                  <a:ext cx="5102299" cy="2404619"/>
                  <a:chOff x="6770464" y="3950606"/>
                  <a:chExt cx="5102299" cy="2404619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30BD8014-924B-58B4-0DF1-3ADCD11FD47E}"/>
                      </a:ext>
                    </a:extLst>
                  </p:cNvPr>
                  <p:cNvGrpSpPr/>
                  <p:nvPr/>
                </p:nvGrpSpPr>
                <p:grpSpPr>
                  <a:xfrm>
                    <a:off x="8146556" y="4533672"/>
                    <a:ext cx="721379" cy="1245920"/>
                    <a:chOff x="2765576" y="3615502"/>
                    <a:chExt cx="721379" cy="1245920"/>
                  </a:xfrm>
                </p:grpSpPr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8395F652-127F-0ECD-FDA3-BEB6A06941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6" y="4541701"/>
                      <a:ext cx="721378" cy="319721"/>
                      <a:chOff x="2823164" y="4391075"/>
                      <a:chExt cx="721378" cy="319721"/>
                    </a:xfrm>
                  </p:grpSpPr>
                  <p:sp>
                    <p:nvSpPr>
                      <p:cNvPr id="1402" name="화살표: 오른쪽 1401">
                        <a:extLst>
                          <a:ext uri="{FF2B5EF4-FFF2-40B4-BE49-F238E27FC236}">
                            <a16:creationId xmlns:a16="http://schemas.microsoft.com/office/drawing/2014/main" id="{19FB4CD0-2B95-9107-97E5-F62FE75DD15E}"/>
                          </a:ext>
                        </a:extLst>
                      </p:cNvPr>
                      <p:cNvSpPr/>
                      <p:nvPr/>
                    </p:nvSpPr>
                    <p:spPr>
                      <a:xfrm rot="900000" flipV="1">
                        <a:off x="2823164" y="4391075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03" name="TextBox 1402">
                        <a:extLst>
                          <a:ext uri="{FF2B5EF4-FFF2-40B4-BE49-F238E27FC236}">
                            <a16:creationId xmlns:a16="http://schemas.microsoft.com/office/drawing/2014/main" id="{6B4E186C-BDDD-06EE-0D88-FC91C8ED0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960000">
                        <a:off x="2827402" y="4479964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같은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BBC1CE3-8819-DA73-AD79-ACE43A8705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7" y="3615502"/>
                      <a:ext cx="721378" cy="312464"/>
                      <a:chOff x="2823165" y="3786698"/>
                      <a:chExt cx="721378" cy="312464"/>
                    </a:xfrm>
                  </p:grpSpPr>
                  <p:sp>
                    <p:nvSpPr>
                      <p:cNvPr id="35" name="화살표: 오른쪽 34">
                        <a:extLst>
                          <a:ext uri="{FF2B5EF4-FFF2-40B4-BE49-F238E27FC236}">
                            <a16:creationId xmlns:a16="http://schemas.microsoft.com/office/drawing/2014/main" id="{021C7CBA-CD15-5730-ABF8-BCC0894FC348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2823165" y="3963356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05" name="TextBox 1404">
                        <a:extLst>
                          <a:ext uri="{FF2B5EF4-FFF2-40B4-BE49-F238E27FC236}">
                            <a16:creationId xmlns:a16="http://schemas.microsoft.com/office/drawing/2014/main" id="{225A3A67-225F-1D2E-CD06-22DB6CABACB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0760000">
                        <a:off x="2827404" y="3786698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다른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6E44D54-410A-E86F-CCF4-93EA8D4F455A}"/>
                      </a:ext>
                    </a:extLst>
                  </p:cNvPr>
                  <p:cNvGrpSpPr/>
                  <p:nvPr/>
                </p:nvGrpSpPr>
                <p:grpSpPr>
                  <a:xfrm>
                    <a:off x="6770464" y="4551322"/>
                    <a:ext cx="1231494" cy="1210621"/>
                    <a:chOff x="10773241" y="4452921"/>
                    <a:chExt cx="1107019" cy="1088256"/>
                  </a:xfrm>
                </p:grpSpPr>
                <p:pic>
                  <p:nvPicPr>
                    <p:cNvPr id="32" name="그림 31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F49F192-498E-FBF7-D93E-49CD3C562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73241" y="4452921"/>
                      <a:ext cx="1107019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65C81ADE-556B-8F56-769B-B506181EAD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66007" y="4737947"/>
                      <a:ext cx="721487" cy="518205"/>
                      <a:chOff x="7892857" y="4893789"/>
                      <a:chExt cx="721487" cy="518205"/>
                    </a:xfrm>
                  </p:grpSpPr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D47BD4DB-9BAC-7AB9-F832-123CEC8F52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92857" y="4985584"/>
                        <a:ext cx="721487" cy="334615"/>
                        <a:chOff x="7883244" y="4981248"/>
                        <a:chExt cx="721487" cy="334615"/>
                      </a:xfrm>
                    </p:grpSpPr>
                    <p:sp>
                      <p:nvSpPr>
                        <p:cNvPr id="19" name="직사각형 18">
                          <a:extLst>
                            <a:ext uri="{FF2B5EF4-FFF2-40B4-BE49-F238E27FC236}">
                              <a16:creationId xmlns:a16="http://schemas.microsoft.com/office/drawing/2014/main" id="{ADAB1AD3-5B04-2A99-6C35-34734746A4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3244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20" name="직사각형 19">
                          <a:extLst>
                            <a:ext uri="{FF2B5EF4-FFF2-40B4-BE49-F238E27FC236}">
                              <a16:creationId xmlns:a16="http://schemas.microsoft.com/office/drawing/2014/main" id="{56C054F2-D619-F3A1-DD66-5B0560D01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8270115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27" name="직사각형 26">
                        <a:extLst>
                          <a:ext uri="{FF2B5EF4-FFF2-40B4-BE49-F238E27FC236}">
                            <a16:creationId xmlns:a16="http://schemas.microsoft.com/office/drawing/2014/main" id="{3402751E-E57A-88F5-049F-6220B7600E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1522" y="4893789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70" name="그룹 1069">
                    <a:extLst>
                      <a:ext uri="{FF2B5EF4-FFF2-40B4-BE49-F238E27FC236}">
                        <a16:creationId xmlns:a16="http://schemas.microsoft.com/office/drawing/2014/main" id="{D913B78B-A1E9-4FBC-38A9-B2FBDF99D81E}"/>
                      </a:ext>
                    </a:extLst>
                  </p:cNvPr>
                  <p:cNvGrpSpPr/>
                  <p:nvPr/>
                </p:nvGrpSpPr>
                <p:grpSpPr>
                  <a:xfrm>
                    <a:off x="9044605" y="3950606"/>
                    <a:ext cx="2828158" cy="2404619"/>
                    <a:chOff x="9044605" y="3950606"/>
                    <a:chExt cx="2828158" cy="2404619"/>
                  </a:xfrm>
                </p:grpSpPr>
                <p:grpSp>
                  <p:nvGrpSpPr>
                    <p:cNvPr id="1068" name="그룹 1067">
                      <a:extLst>
                        <a:ext uri="{FF2B5EF4-FFF2-40B4-BE49-F238E27FC236}">
                          <a16:creationId xmlns:a16="http://schemas.microsoft.com/office/drawing/2014/main" id="{937FBA56-8087-3071-436D-02BD3D511D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2719021" cy="1088304"/>
                      <a:chOff x="9153742" y="5266921"/>
                      <a:chExt cx="2719021" cy="1088304"/>
                    </a:xfrm>
                  </p:grpSpPr>
                  <p:grpSp>
                    <p:nvGrpSpPr>
                      <p:cNvPr id="1066" name="그룹 1065">
                        <a:extLst>
                          <a:ext uri="{FF2B5EF4-FFF2-40B4-BE49-F238E27FC236}">
                            <a16:creationId xmlns:a16="http://schemas.microsoft.com/office/drawing/2014/main" id="{545B9992-BD6E-D233-2A2E-CF71E861AB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3742" y="5266921"/>
                        <a:ext cx="1115624" cy="1088256"/>
                        <a:chOff x="9153742" y="5266921"/>
                        <a:chExt cx="1115624" cy="1088256"/>
                      </a:xfrm>
                    </p:grpSpPr>
                    <p:pic>
                      <p:nvPicPr>
                        <p:cNvPr id="23" name="그림 2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527FD747-1113-EFD6-4BF6-477ACE2B92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9153742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3" name="직사각형 1392">
                          <a:extLst>
                            <a:ext uri="{FF2B5EF4-FFF2-40B4-BE49-F238E27FC236}">
                              <a16:creationId xmlns:a16="http://schemas.microsoft.com/office/drawing/2014/main" id="{267DE4DA-F55D-9172-0314-02456FB3AD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89476" y="5551947"/>
                          <a:ext cx="644157" cy="518205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ko-KR" sz="9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457" name="그룹 1456">
                        <a:extLst>
                          <a:ext uri="{FF2B5EF4-FFF2-40B4-BE49-F238E27FC236}">
                            <a16:creationId xmlns:a16="http://schemas.microsoft.com/office/drawing/2014/main" id="{64522510-3035-92A6-2160-8FBDF03B0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57139" y="5266969"/>
                        <a:ext cx="1115624" cy="1088256"/>
                        <a:chOff x="10118223" y="5266921"/>
                        <a:chExt cx="1115624" cy="1088256"/>
                      </a:xfrm>
                    </p:grpSpPr>
                    <p:pic>
                      <p:nvPicPr>
                        <p:cNvPr id="1458" name="그림 1457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C592BC5D-CF46-CA1F-C023-2A0AF89E4F3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10118223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461" name="그룹 1460">
                          <a:extLst>
                            <a:ext uri="{FF2B5EF4-FFF2-40B4-BE49-F238E27FC236}">
                              <a16:creationId xmlns:a16="http://schemas.microsoft.com/office/drawing/2014/main" id="{DB44777D-13F5-B9E0-F2B7-B482C91A0F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97849" y="5568421"/>
                          <a:ext cx="556372" cy="485256"/>
                          <a:chOff x="1521467" y="2783773"/>
                          <a:chExt cx="970180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462" name="그룹 1461">
                            <a:extLst>
                              <a:ext uri="{FF2B5EF4-FFF2-40B4-BE49-F238E27FC236}">
                                <a16:creationId xmlns:a16="http://schemas.microsoft.com/office/drawing/2014/main" id="{A2C9020F-5E22-ECF4-B45F-37D506665C7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97072" y="2783773"/>
                            <a:ext cx="618971" cy="846171"/>
                            <a:chOff x="1697072" y="2783773"/>
                            <a:chExt cx="618971" cy="846171"/>
                          </a:xfrm>
                        </p:grpSpPr>
                        <p:grpSp>
                          <p:nvGrpSpPr>
                            <p:cNvPr id="1466" name="그룹 1465">
                              <a:extLst>
                                <a:ext uri="{FF2B5EF4-FFF2-40B4-BE49-F238E27FC236}">
                                  <a16:creationId xmlns:a16="http://schemas.microsoft.com/office/drawing/2014/main" id="{472BB017-FC16-6F70-FA21-83008CB592F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697072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28" name="Picture 16">
                                <a:extLst>
                                  <a:ext uri="{FF2B5EF4-FFF2-40B4-BE49-F238E27FC236}">
                                    <a16:creationId xmlns:a16="http://schemas.microsoft.com/office/drawing/2014/main" id="{3783EAE2-5EF4-4824-06D9-B0D2C8AD0D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9" name="Picture 16">
                                <a:extLst>
                                  <a:ext uri="{FF2B5EF4-FFF2-40B4-BE49-F238E27FC236}">
                                    <a16:creationId xmlns:a16="http://schemas.microsoft.com/office/drawing/2014/main" id="{8019173F-7A40-9350-827B-C3920D19D47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24" name="그룹 1023">
                              <a:extLst>
                                <a:ext uri="{FF2B5EF4-FFF2-40B4-BE49-F238E27FC236}">
                                  <a16:creationId xmlns:a16="http://schemas.microsoft.com/office/drawing/2014/main" id="{6F3F0FEC-5551-BEC4-106D-5CD79150F10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747121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25" name="Picture 16">
                                <a:extLst>
                                  <a:ext uri="{FF2B5EF4-FFF2-40B4-BE49-F238E27FC236}">
                                    <a16:creationId xmlns:a16="http://schemas.microsoft.com/office/drawing/2014/main" id="{6214E353-3C39-E775-5DE2-A5BB2D55BCF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6" name="Picture 16">
                                <a:extLst>
                                  <a:ext uri="{FF2B5EF4-FFF2-40B4-BE49-F238E27FC236}">
                                    <a16:creationId xmlns:a16="http://schemas.microsoft.com/office/drawing/2014/main" id="{4909A468-70CC-512C-650B-77582D9A119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grpSp>
                        <p:nvGrpSpPr>
                          <p:cNvPr id="1463" name="그룹 1462">
                            <a:extLst>
                              <a:ext uri="{FF2B5EF4-FFF2-40B4-BE49-F238E27FC236}">
                                <a16:creationId xmlns:a16="http://schemas.microsoft.com/office/drawing/2014/main" id="{44DEB3B6-183F-74CE-D81B-9058A77A811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21467" y="2904289"/>
                            <a:ext cx="970180" cy="605138"/>
                            <a:chOff x="1614270" y="2898436"/>
                            <a:chExt cx="970180" cy="605138"/>
                          </a:xfrm>
                        </p:grpSpPr>
                        <p:pic>
                          <p:nvPicPr>
                            <p:cNvPr id="1464" name="Picture 16">
                              <a:extLst>
                                <a:ext uri="{FF2B5EF4-FFF2-40B4-BE49-F238E27FC236}">
                                  <a16:creationId xmlns:a16="http://schemas.microsoft.com/office/drawing/2014/main" id="{37951EEF-FC53-E391-D314-74F47B9D8FF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5400000" flipH="1">
                              <a:off x="1451704" y="3061002"/>
                              <a:ext cx="605138" cy="28000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465" name="Picture 16">
                              <a:extLst>
                                <a:ext uri="{FF2B5EF4-FFF2-40B4-BE49-F238E27FC236}">
                                  <a16:creationId xmlns:a16="http://schemas.microsoft.com/office/drawing/2014/main" id="{B0F50262-04A8-9CC3-C9BA-2FA88EEBFC6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16200000">
                              <a:off x="2141879" y="3061002"/>
                              <a:ext cx="605138" cy="28000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</p:grpSp>
                <p:grpSp>
                  <p:nvGrpSpPr>
                    <p:cNvPr id="1069" name="그룹 1068">
                      <a:extLst>
                        <a:ext uri="{FF2B5EF4-FFF2-40B4-BE49-F238E27FC236}">
                          <a16:creationId xmlns:a16="http://schemas.microsoft.com/office/drawing/2014/main" id="{3CF946AE-E4A1-2CAE-46BA-644EA9509C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44605" y="3950606"/>
                      <a:ext cx="2811398" cy="1088256"/>
                      <a:chOff x="9044605" y="3950606"/>
                      <a:chExt cx="2811398" cy="1088256"/>
                    </a:xfrm>
                  </p:grpSpPr>
                  <p:grpSp>
                    <p:nvGrpSpPr>
                      <p:cNvPr id="1065" name="그룹 1064">
                        <a:extLst>
                          <a:ext uri="{FF2B5EF4-FFF2-40B4-BE49-F238E27FC236}">
                            <a16:creationId xmlns:a16="http://schemas.microsoft.com/office/drawing/2014/main" id="{8CAD12AA-98E4-6033-0D23-63072E7E38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44605" y="3950606"/>
                        <a:ext cx="1333898" cy="1088256"/>
                        <a:chOff x="9044605" y="3950606"/>
                        <a:chExt cx="1333898" cy="1088256"/>
                      </a:xfrm>
                    </p:grpSpPr>
                    <p:pic>
                      <p:nvPicPr>
                        <p:cNvPr id="6" name="그림 5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4ACA0E76-FE22-98E6-CE49-6C7B253393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8663"/>
                        <a:stretch/>
                      </p:blipFill>
                      <p:spPr>
                        <a:xfrm>
                          <a:off x="9044605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85427741-1D23-206F-20E5-C66EC2F36D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8663"/>
                        <a:stretch/>
                      </p:blipFill>
                      <p:spPr>
                        <a:xfrm>
                          <a:off x="9810188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" name="직사각형 13">
                          <a:extLst>
                            <a:ext uri="{FF2B5EF4-FFF2-40B4-BE49-F238E27FC236}">
                              <a16:creationId xmlns:a16="http://schemas.microsoft.com/office/drawing/2014/main" id="{617B71CA-1050-9CC7-E424-E88F33CC4F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37239" y="4327799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5" name="직사각형 14">
                          <a:extLst>
                            <a:ext uri="{FF2B5EF4-FFF2-40B4-BE49-F238E27FC236}">
                              <a16:creationId xmlns:a16="http://schemas.microsoft.com/office/drawing/2014/main" id="{E6FAB985-22A1-AA82-6BD5-ADD2B39174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9848288" y="4327427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055" name="그룹 1054">
                        <a:extLst>
                          <a:ext uri="{FF2B5EF4-FFF2-40B4-BE49-F238E27FC236}">
                            <a16:creationId xmlns:a16="http://schemas.microsoft.com/office/drawing/2014/main" id="{46598DCA-FA5D-B1EA-43A3-213E40BAE7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46636" y="3950606"/>
                        <a:ext cx="1109367" cy="1088256"/>
                        <a:chOff x="11510928" y="3950606"/>
                        <a:chExt cx="1109367" cy="1088256"/>
                      </a:xfrm>
                    </p:grpSpPr>
                    <p:grpSp>
                      <p:nvGrpSpPr>
                        <p:cNvPr id="1053" name="그룹 1052">
                          <a:extLst>
                            <a:ext uri="{FF2B5EF4-FFF2-40B4-BE49-F238E27FC236}">
                              <a16:creationId xmlns:a16="http://schemas.microsoft.com/office/drawing/2014/main" id="{9583A3D7-8B71-C80D-1DAC-8A7F838B4E5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10928" y="3950606"/>
                          <a:ext cx="568315" cy="1088256"/>
                          <a:chOff x="11510928" y="3950606"/>
                          <a:chExt cx="568315" cy="1088256"/>
                        </a:xfrm>
                      </p:grpSpPr>
                      <p:pic>
                        <p:nvPicPr>
                          <p:cNvPr id="1030" name="그림 1029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A0ACE05-DD86-ABB5-E4D0-CB8F441851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r="48663"/>
                          <a:stretch/>
                        </p:blipFill>
                        <p:spPr>
                          <a:xfrm>
                            <a:off x="11510928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385B84F1-A9B0-1DBF-5E9E-EC3AE66100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753546" y="4334718"/>
                            <a:ext cx="234648" cy="320776"/>
                            <a:chOff x="452475" y="2783773"/>
                            <a:chExt cx="618971" cy="846171"/>
                          </a:xfrm>
                          <a:effectLst>
                            <a:glow rad="254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039" name="그룹 1038">
                              <a:extLst>
                                <a:ext uri="{FF2B5EF4-FFF2-40B4-BE49-F238E27FC236}">
                                  <a16:creationId xmlns:a16="http://schemas.microsoft.com/office/drawing/2014/main" id="{8D946F3F-DC05-A0D8-1CFA-AB341351674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44" name="Picture 16">
                                <a:extLst>
                                  <a:ext uri="{FF2B5EF4-FFF2-40B4-BE49-F238E27FC236}">
                                    <a16:creationId xmlns:a16="http://schemas.microsoft.com/office/drawing/2014/main" id="{18CF5F0F-408F-CA8D-F906-53898BABCE1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5" name="Picture 16">
                                <a:extLst>
                                  <a:ext uri="{FF2B5EF4-FFF2-40B4-BE49-F238E27FC236}">
                                    <a16:creationId xmlns:a16="http://schemas.microsoft.com/office/drawing/2014/main" id="{04768360-4775-B18E-9CC8-8FF5F6911CE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41" name="그룹 1040">
                              <a:extLst>
                                <a:ext uri="{FF2B5EF4-FFF2-40B4-BE49-F238E27FC236}">
                                  <a16:creationId xmlns:a16="http://schemas.microsoft.com/office/drawing/2014/main" id="{1E5E5ADF-A909-67EE-C4D6-1225DA502BA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42" name="Picture 16">
                                <a:extLst>
                                  <a:ext uri="{FF2B5EF4-FFF2-40B4-BE49-F238E27FC236}">
                                    <a16:creationId xmlns:a16="http://schemas.microsoft.com/office/drawing/2014/main" id="{458E5B45-D784-1D34-D86A-AEAC3C76980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3" name="Picture 16">
                                <a:extLst>
                                  <a:ext uri="{FF2B5EF4-FFF2-40B4-BE49-F238E27FC236}">
                                    <a16:creationId xmlns:a16="http://schemas.microsoft.com/office/drawing/2014/main" id="{065157AA-65B8-CBE2-BBCF-A4EDD2FAEE4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052" name="그룹 1051">
                          <a:extLst>
                            <a:ext uri="{FF2B5EF4-FFF2-40B4-BE49-F238E27FC236}">
                              <a16:creationId xmlns:a16="http://schemas.microsoft.com/office/drawing/2014/main" id="{BC323D70-D995-2C9C-2C6B-097560E498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051980" y="3950606"/>
                          <a:ext cx="568315" cy="1088256"/>
                          <a:chOff x="12276511" y="3950606"/>
                          <a:chExt cx="568315" cy="1088256"/>
                        </a:xfrm>
                      </p:grpSpPr>
                      <p:pic>
                        <p:nvPicPr>
                          <p:cNvPr id="1031" name="그림 1030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B029D37-6F2F-913D-1BA5-EDB680A5E47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663"/>
                          <a:stretch/>
                        </p:blipFill>
                        <p:spPr>
                          <a:xfrm>
                            <a:off x="12276511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51" name="그림 1050" descr="상징, 그래픽, 폰트, 클립아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0AED2832-4047-574D-F0A3-C389D2DD75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212227"/>
                              </a:clrFrom>
                              <a:clrTo>
                                <a:srgbClr val="212227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23324" y="4380115"/>
                            <a:ext cx="317191" cy="229238"/>
                          </a:xfrm>
                          <a:prstGeom prst="rect">
                            <a:avLst/>
                          </a:prstGeom>
                          <a:effectLst>
                            <a:glow rad="25400">
                              <a:schemeClr val="accent3"/>
                            </a:glow>
                          </a:effectLst>
                        </p:spPr>
                      </p:pic>
                    </p:grpSp>
                  </p:grpSp>
                </p:grpSp>
              </p:grpSp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08DD39A3-34D4-88F4-2DFE-7016036AE19F}"/>
                </a:ext>
              </a:extLst>
            </p:cNvPr>
            <p:cNvSpPr/>
            <p:nvPr/>
          </p:nvSpPr>
          <p:spPr>
            <a:xfrm>
              <a:off x="11115093" y="6089100"/>
              <a:ext cx="230832" cy="230832"/>
            </a:xfrm>
            <a:prstGeom prst="star4">
              <a:avLst/>
            </a:prstGeom>
            <a:solidFill>
              <a:srgbClr val="FFFF00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113" y="1436655"/>
                    <a:ext cx="392896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상황에 따라 스킬의 사용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아이덴티티의 운용 방식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바꿔가며 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948158" y="4346971"/>
                <a:ext cx="3664265" cy="1649650"/>
                <a:chOff x="1903546" y="4346971"/>
                <a:chExt cx="3664265" cy="164965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903546" y="4346971"/>
                  <a:ext cx="1460239" cy="1649650"/>
                  <a:chOff x="1903546" y="4346971"/>
                  <a:chExt cx="1460239" cy="1649650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238525" y="5781177"/>
                    <a:ext cx="79028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슬롯의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29BDE2-342D-24D6-F688-A8902023AC0C}"/>
              </a:ext>
            </a:extLst>
          </p:cNvPr>
          <p:cNvGrpSpPr/>
          <p:nvPr/>
        </p:nvGrpSpPr>
        <p:grpSpPr>
          <a:xfrm>
            <a:off x="1462539" y="2141442"/>
            <a:ext cx="6750782" cy="4643822"/>
            <a:chOff x="1498539" y="1112742"/>
            <a:chExt cx="8072570" cy="5553072"/>
          </a:xfrm>
        </p:grpSpPr>
        <p:pic>
          <p:nvPicPr>
            <p:cNvPr id="210" name="그림 209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896E019-0DF2-0DFE-BB98-2929EDFF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"/>
            <a:stretch/>
          </p:blipFill>
          <p:spPr>
            <a:xfrm>
              <a:off x="1498539" y="1112742"/>
              <a:ext cx="8072570" cy="5553072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6C86CFB-C65A-9C7C-8496-EF7E06A09F51}"/>
                </a:ext>
              </a:extLst>
            </p:cNvPr>
            <p:cNvGrpSpPr/>
            <p:nvPr/>
          </p:nvGrpSpPr>
          <p:grpSpPr>
            <a:xfrm>
              <a:off x="3334940" y="1499949"/>
              <a:ext cx="4399769" cy="4778658"/>
              <a:chOff x="2688838" y="1542177"/>
              <a:chExt cx="4399769" cy="4778658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CE0649-6357-6233-2178-2286D3916DCC}"/>
                  </a:ext>
                </a:extLst>
              </p:cNvPr>
              <p:cNvGrpSpPr/>
              <p:nvPr/>
            </p:nvGrpSpPr>
            <p:grpSpPr>
              <a:xfrm>
                <a:off x="3915023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7" name="그림 13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C1E40C0-E8A7-84A2-259C-13FD1CDA5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BBB58CE6-FB20-479B-E0AD-03D9C4CCA8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CC809D2D-A0B0-C6A4-91F4-861B2C23FA7D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45D90251-BDDB-2A56-92F4-3BDF2A0D1DF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0299550-6971-FD95-5FCA-3042D80CEF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14B63C-554D-A00F-0523-4F2C0A6AC8C0}"/>
                  </a:ext>
                </a:extLst>
              </p:cNvPr>
              <p:cNvGrpSpPr/>
              <p:nvPr/>
            </p:nvGrpSpPr>
            <p:grpSpPr>
              <a:xfrm>
                <a:off x="5141208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9" name="그림 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AC6DAE0-0D4F-5023-CEE3-4018EB7FC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873A4DDF-FB58-3295-A3AE-4CD2742659D4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2D0B3E6-D1DA-F6FA-08AE-32F11C26B0A7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9F226AE8-45AA-2C18-ABC9-A7C565510914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8AC58F1-D3D9-D9A1-70FE-CFF243E0C145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37D7954-5A31-4B92-2FE5-07BC5A064DFD}"/>
                  </a:ext>
                </a:extLst>
              </p:cNvPr>
              <p:cNvGrpSpPr/>
              <p:nvPr/>
            </p:nvGrpSpPr>
            <p:grpSpPr>
              <a:xfrm>
                <a:off x="3915023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DB48ED0-ACEF-9CAA-DF36-B1266AF0F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A6B83178-018C-EC79-69A9-50BFC44F59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C6F8FDB-453D-8B39-F783-339AC6D5EB66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5" name="사각형: 둥근 모서리 134">
                    <a:extLst>
                      <a:ext uri="{FF2B5EF4-FFF2-40B4-BE49-F238E27FC236}">
                        <a16:creationId xmlns:a16="http://schemas.microsoft.com/office/drawing/2014/main" id="{2FE17F81-4083-5208-5669-E97EB97BA1C6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E4AF2CA-B3DE-7373-0E13-E0D780B216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8D026A1-4826-20B3-2334-4726C8C67CA6}"/>
                  </a:ext>
                </a:extLst>
              </p:cNvPr>
              <p:cNvGrpSpPr/>
              <p:nvPr/>
            </p:nvGrpSpPr>
            <p:grpSpPr>
              <a:xfrm>
                <a:off x="5141208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4" name="그림 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5EC0F7-B360-EF0B-3A9E-8756CC0C2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21A4376-3336-39AA-5204-E846BD404675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8901486-C762-DB69-E5F3-0E2512BF6C9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C53E0D0E-B24C-9B58-9341-7B4731BF801E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7EA70AE-FC6A-10C8-934F-8EA61EFFD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915023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68883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630A65D-4CC9-6913-7744-88CF23A24844}"/>
                  </a:ext>
                </a:extLst>
              </p:cNvPr>
              <p:cNvGrpSpPr/>
              <p:nvPr/>
            </p:nvGrpSpPr>
            <p:grpSpPr>
              <a:xfrm>
                <a:off x="514120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9" name="그림 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20B779-4F89-104A-4978-446341F26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528D482-4C01-1E41-5CE4-7FBFA9BC72A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C0378F8-93D8-9208-2C73-7200A7068E48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F144414-4520-103A-6452-BE38799D1BF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C055178-4E9B-5094-1B43-B2C4106620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6DA5628-DB29-7638-97DC-1DB093C63169}"/>
                  </a:ext>
                </a:extLst>
              </p:cNvPr>
              <p:cNvGrpSpPr/>
              <p:nvPr/>
            </p:nvGrpSpPr>
            <p:grpSpPr>
              <a:xfrm>
                <a:off x="6367394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E035C1D-D345-28B0-A5AE-97E4AB006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73054694-9AEA-0354-4F65-60BB310FE8FA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F79156CC-3CF0-0B87-E2CB-CD641200F8A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2269FC5-A1CF-C8D8-0D50-BD9F8B3941B8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94CEC8C-C5BC-27D6-324B-EBA186872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915023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68883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AA56ADA-8B00-E41A-6C0D-07363F9F17F8}"/>
                  </a:ext>
                </a:extLst>
              </p:cNvPr>
              <p:cNvGrpSpPr/>
              <p:nvPr/>
            </p:nvGrpSpPr>
            <p:grpSpPr>
              <a:xfrm>
                <a:off x="514120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7" name="그림 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C8F6E4D-16B6-FF55-5169-AB00C9AB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DE81A9C-F1A3-6105-875D-3C6927FE869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B745A20F-3CE4-8BE5-2542-5DA4C224CF0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F45AA1B0-88A7-6E64-2FE9-952912ED2BE1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C728771-A1D5-AABE-58D7-2C0C0A51984D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43993FB-ADBA-6CEE-67A4-2DAE77068412}"/>
                  </a:ext>
                </a:extLst>
              </p:cNvPr>
              <p:cNvGrpSpPr/>
              <p:nvPr/>
            </p:nvGrpSpPr>
            <p:grpSpPr>
              <a:xfrm>
                <a:off x="6367394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2" name="그림 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C2AC590-50E0-54AB-AC4F-D07A1914C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59AC1E19-C3B8-293F-52C4-E11A868072B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5FE1ADF-57DF-7417-ACC7-7F4446E30FC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A7CBA69-40ED-6A95-69D3-A86AF621205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AAA899-1097-BE0C-B5F2-EB87AF3261A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071193" y="1215770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094698" y="1215770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215928" y="1576682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964C7C-AFC0-9416-E512-D7382D25C30A}"/>
              </a:ext>
            </a:extLst>
          </p:cNvPr>
          <p:cNvSpPr txBox="1"/>
          <p:nvPr/>
        </p:nvSpPr>
        <p:spPr>
          <a:xfrm>
            <a:off x="1568679" y="325316"/>
            <a:ext cx="3941785" cy="129266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 기록할 수 있게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 클러스터 스킬이 분리되며 기록된 양상에 따라 다른 클러스터 스킬이 활성화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온다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29C90-9AA9-839B-30A5-10EDA5CE4C23}"/>
              </a:ext>
            </a:extLst>
          </p:cNvPr>
          <p:cNvSpPr txBox="1"/>
          <p:nvPr/>
        </p:nvSpPr>
        <p:spPr>
          <a:xfrm>
            <a:off x="6681538" y="679258"/>
            <a:ext cx="2319546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ㅁㅇㄹ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9D02-E612-76F7-A602-8E499B5585F9}"/>
              </a:ext>
            </a:extLst>
          </p:cNvPr>
          <p:cNvSpPr txBox="1"/>
          <p:nvPr/>
        </p:nvSpPr>
        <p:spPr>
          <a:xfrm>
            <a:off x="1568679" y="3718775"/>
            <a:ext cx="5387693" cy="217751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운명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기록 효과가 하나로 합쳐지며 메인 슬롯에 기록된 양상에 관계 없이 항상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갱신되며 기록 모드가 종료됩니다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E6A6-E88D-E1EE-51B2-FA8783C77B40}"/>
              </a:ext>
            </a:extLst>
          </p:cNvPr>
          <p:cNvSpPr txBox="1"/>
          <p:nvPr/>
        </p:nvSpPr>
        <p:spPr>
          <a:xfrm>
            <a:off x="6565919" y="3641853"/>
            <a:ext cx="4252767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트리니티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FB3E9-31BF-A01C-0500-E64072A98445}"/>
              </a:ext>
            </a:extLst>
          </p:cNvPr>
          <p:cNvSpPr txBox="1"/>
          <p:nvPr/>
        </p:nvSpPr>
        <p:spPr>
          <a:xfrm>
            <a:off x="12429605" y="791050"/>
            <a:ext cx="4263988" cy="34855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4T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*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내가 원하는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클러스터 스킬 분리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슬롯과 서브 슬롯에 기록된 양상 조합에 따라 다른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환급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피해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 감소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슬롯에 기록된 양상 별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회복량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피해량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슬롯의 양상을 </a:t>
            </a:r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따라감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아이디어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대기시간을 줄여주는 버프형 스킬 이면 어때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6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268FA-2F9F-C22F-2BE4-171CE64E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C638F9-F987-34F2-15C1-6CB86DE9F8FD}"/>
              </a:ext>
            </a:extLst>
          </p:cNvPr>
          <p:cNvSpPr txBox="1"/>
          <p:nvPr/>
        </p:nvSpPr>
        <p:spPr>
          <a:xfrm>
            <a:off x="1568679" y="249194"/>
            <a:ext cx="8396529" cy="636328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종료이므로 기록 모드 효과가 클러스터 스킬에 적용이 안됨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가지를 함께 주려고 해서 그런 것 같다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없애야 할 것 같은데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노드에 클러스터 스킬 사용 시 기록 모드 종료 후 기록 모드 효과를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초짜리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다른 버프로 이관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얘만 해결하면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내가 원하는 건 유저가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기록모드를 빠르게 종료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얻은 상태에서 최대한 이득 뽑아먹기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 선택하게 만들고 싶어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선택이라는 건 두 개가 적절히 균형이 이루어 져야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애초에 클러스터의 비중이 높은데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 개가 균형이 가능한가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두개를 선택지로 주는 것이 애초에 가능해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최대한 뽑아먹기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스킬로 딜을 할 수 있는 상태여야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끝나 있을 때 등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 빠르게 종료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더 자주 쓴다는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스킬의 재사용 대기 시간 동안 클러스터로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DPS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유지하는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그렇다고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 처럼 아이덴티티 스킬 사용 후 버프 획득은 좋은 선택이 아닌 거 같아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스킬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발동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기록모드 진입한 후 양상 기록한 다음 클러스터 스킬이 사용 가능해짐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잔재에 비해 몇 단계가 더 있음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한 후 버프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지속시간이 있는 버프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이동형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도전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가장 강력한 피해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불굴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다른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재사용 대기 시간 감소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3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28A-0B6C-82C4-A0B4-23D1C584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B148EE-8245-A1E6-CBEE-4DDBAF1AF4E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A3D8FD-41BF-16F7-FE32-8C24E40C400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93462D-4792-D601-825D-1A132B67AAA5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4CDCA48B-01CE-A957-66DE-4F6C9B8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0B0010-79A3-BD8C-3700-C4DB64D53D83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9C741-D9B4-4D05-168F-573A32DA9AC6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8F764-0979-C72A-163B-C2A54411E69C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F36196-9F56-B64F-484D-E1F62B6D54ED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FD438E-E6A6-3404-40FD-9A08AFE039AD}"/>
              </a:ext>
            </a:extLst>
          </p:cNvPr>
          <p:cNvGraphicFramePr>
            <a:graphicFrameLocks noGrp="1"/>
          </p:cNvGraphicFramePr>
          <p:nvPr/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4417B-0DB2-389E-71AB-3BD15AD1FE5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59B4F-AD86-DD5C-668D-80B03C98F346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F64D-CEE6-131C-27E8-649FF9511CEC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9360CC-34EB-1678-E8D2-302BD3612409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0E407-BBBD-5EC9-3FDD-B63884997A5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9FFFA-1B85-62BA-0000-EF74CEB7F889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 싶었습니다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1F7A4B-4468-7E0B-5138-923FD10711B5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72DC1-09EB-CEB7-7DC1-52B434B9CD3A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AFE97-9EE4-1BCF-B893-5384F9210CB4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D5B23-A71E-5570-9A01-4D14BEF2FDD5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A83CF-2291-0BB6-FA61-2069A9F29E02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13789-33DE-4312-E882-957D6E3AE163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9DD75-2AC9-693D-CD57-413AA8D1E4B5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083C3-7E9C-5F49-C0E7-CD094BF0EA1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5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491587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및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수월하게 피할 수 있습니다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421973"/>
            <a:ext cx="8865225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적중률이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15%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추가로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진입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7m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치명타 저항률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 효과를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부여합니다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모드는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모드가 종료되면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왜곡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발생하여 이전 기록 모드에서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기록하지 못합니다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159626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CA3B-5F86-8AA5-379C-0C2CB7DFC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그룹 1358">
            <a:extLst>
              <a:ext uri="{FF2B5EF4-FFF2-40B4-BE49-F238E27FC236}">
                <a16:creationId xmlns:a16="http://schemas.microsoft.com/office/drawing/2014/main" id="{E2888155-6D9F-CC0A-52BA-4A8FE75048C1}"/>
              </a:ext>
            </a:extLst>
          </p:cNvPr>
          <p:cNvGrpSpPr/>
          <p:nvPr/>
        </p:nvGrpSpPr>
        <p:grpSpPr>
          <a:xfrm>
            <a:off x="6229511" y="1970624"/>
            <a:ext cx="5359505" cy="3492626"/>
            <a:chOff x="6048202" y="1866452"/>
            <a:chExt cx="5359505" cy="3492626"/>
          </a:xfrm>
        </p:grpSpPr>
        <p:grpSp>
          <p:nvGrpSpPr>
            <p:cNvPr id="1358" name="그룹 1357">
              <a:extLst>
                <a:ext uri="{FF2B5EF4-FFF2-40B4-BE49-F238E27FC236}">
                  <a16:creationId xmlns:a16="http://schemas.microsoft.com/office/drawing/2014/main" id="{54BB57F9-673C-5B8F-387E-40640D9FF50C}"/>
                </a:ext>
              </a:extLst>
            </p:cNvPr>
            <p:cNvGrpSpPr/>
            <p:nvPr/>
          </p:nvGrpSpPr>
          <p:grpSpPr>
            <a:xfrm>
              <a:off x="6048202" y="2097829"/>
              <a:ext cx="5359505" cy="3261249"/>
              <a:chOff x="6049812" y="2097829"/>
              <a:chExt cx="5359505" cy="3261249"/>
            </a:xfrm>
          </p:grpSpPr>
          <p:sp>
            <p:nvSpPr>
              <p:cNvPr id="1352" name="직사각형 1351">
                <a:extLst>
                  <a:ext uri="{FF2B5EF4-FFF2-40B4-BE49-F238E27FC236}">
                    <a16:creationId xmlns:a16="http://schemas.microsoft.com/office/drawing/2014/main" id="{222E353B-7DD7-17A4-CB02-14ED7FB286F0}"/>
                  </a:ext>
                </a:extLst>
              </p:cNvPr>
              <p:cNvSpPr/>
              <p:nvPr/>
            </p:nvSpPr>
            <p:spPr>
              <a:xfrm>
                <a:off x="6049812" y="2097829"/>
                <a:ext cx="5359505" cy="3261249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0D88F5E8-8B41-F342-989F-59892B332610}"/>
                  </a:ext>
                </a:extLst>
              </p:cNvPr>
              <p:cNvGrpSpPr/>
              <p:nvPr/>
            </p:nvGrpSpPr>
            <p:grpSpPr>
              <a:xfrm>
                <a:off x="6049812" y="2097829"/>
                <a:ext cx="5359505" cy="313023"/>
                <a:chOff x="1450975" y="3401740"/>
                <a:chExt cx="5359505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15B0192-552D-7E03-1619-CB2FD09659EF}"/>
                    </a:ext>
                  </a:extLst>
                </p:cNvPr>
                <p:cNvGrpSpPr/>
                <p:nvPr/>
              </p:nvGrpSpPr>
              <p:grpSpPr>
                <a:xfrm>
                  <a:off x="1450976" y="3401740"/>
                  <a:ext cx="5359504" cy="313023"/>
                  <a:chOff x="1439026" y="1395560"/>
                  <a:chExt cx="5359504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4F4C71D1-CB63-12D9-AFCF-42808DA2C7A6}"/>
                      </a:ext>
                    </a:extLst>
                  </p:cNvPr>
                  <p:cNvSpPr/>
                  <p:nvPr/>
                </p:nvSpPr>
                <p:spPr>
                  <a:xfrm>
                    <a:off x="1439026" y="1395560"/>
                    <a:ext cx="535950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17F31DCC-4DF2-CB99-1D88-D7AF1375DF6A}"/>
                      </a:ext>
                    </a:extLst>
                  </p:cNvPr>
                  <p:cNvSpPr txBox="1"/>
                  <p:nvPr/>
                </p:nvSpPr>
                <p:spPr>
                  <a:xfrm>
                    <a:off x="2257163" y="1436655"/>
                    <a:ext cx="390972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양상을 기록할 때 마다 버프 효과를 추가 획득하므로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4BBA12B6-AC71-92FB-0F28-3E2E628C8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53595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8" name="그룹 1347">
                <a:extLst>
                  <a:ext uri="{FF2B5EF4-FFF2-40B4-BE49-F238E27FC236}">
                    <a16:creationId xmlns:a16="http://schemas.microsoft.com/office/drawing/2014/main" id="{27AAF4F1-EDDF-17B8-C7AC-766C534054CD}"/>
                  </a:ext>
                </a:extLst>
              </p:cNvPr>
              <p:cNvGrpSpPr/>
              <p:nvPr/>
            </p:nvGrpSpPr>
            <p:grpSpPr>
              <a:xfrm>
                <a:off x="6295498" y="2841968"/>
                <a:ext cx="4868133" cy="2124623"/>
                <a:chOff x="6127795" y="2841968"/>
                <a:chExt cx="4868133" cy="2124623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47FCD59-625F-69BB-E454-15A45A07C709}"/>
                    </a:ext>
                  </a:extLst>
                </p:cNvPr>
                <p:cNvGrpSpPr/>
                <p:nvPr/>
              </p:nvGrpSpPr>
              <p:grpSpPr>
                <a:xfrm>
                  <a:off x="8937756" y="2841968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C5DB66C7-5E49-CD9F-25E0-14DE76275C2E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9E383CAA-296A-E14C-FB4C-8D6B2A6841A4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1070" name="그룹 1069">
                      <a:extLst>
                        <a:ext uri="{FF2B5EF4-FFF2-40B4-BE49-F238E27FC236}">
                          <a16:creationId xmlns:a16="http://schemas.microsoft.com/office/drawing/2014/main" id="{2A978445-CC47-2526-1BCC-7371E88E4D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BCCA6915-4BBC-1011-D5E9-69C6B7306C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42" name="사각형: 둥근 모서리 41">
                          <a:extLst>
                            <a:ext uri="{FF2B5EF4-FFF2-40B4-BE49-F238E27FC236}">
                              <a16:creationId xmlns:a16="http://schemas.microsoft.com/office/drawing/2014/main" id="{7369EE14-ADDD-62AB-41DF-4277DA6114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3" name="이등변 삼각형 42">
                          <a:extLst>
                            <a:ext uri="{FF2B5EF4-FFF2-40B4-BE49-F238E27FC236}">
                              <a16:creationId xmlns:a16="http://schemas.microsoft.com/office/drawing/2014/main" id="{5DF0B376-B24B-BFF4-F266-B52AF68BDD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068" name="그림 1067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6CC88C53-F500-6C39-1700-2AC24B59C89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1111" name="그룹 1110">
                      <a:extLst>
                        <a:ext uri="{FF2B5EF4-FFF2-40B4-BE49-F238E27FC236}">
                          <a16:creationId xmlns:a16="http://schemas.microsoft.com/office/drawing/2014/main" id="{FF1B0CA0-17AA-EF62-2A1A-FE5D4C3A16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53B898E2-9217-AE7A-B2C2-A2FFFC116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4" name="그룹 53">
                        <a:extLst>
                          <a:ext uri="{FF2B5EF4-FFF2-40B4-BE49-F238E27FC236}">
                            <a16:creationId xmlns:a16="http://schemas.microsoft.com/office/drawing/2014/main" id="{45D5A726-4F5B-8A50-D8C3-507D3D5F6F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66" name="직사각형 1065">
                          <a:extLst>
                            <a:ext uri="{FF2B5EF4-FFF2-40B4-BE49-F238E27FC236}">
                              <a16:creationId xmlns:a16="http://schemas.microsoft.com/office/drawing/2014/main" id="{C98F8A95-A69B-0AE7-BC2D-5C5896AF47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067" name="TextBox 1066">
                          <a:extLst>
                            <a:ext uri="{FF2B5EF4-FFF2-40B4-BE49-F238E27FC236}">
                              <a16:creationId xmlns:a16="http://schemas.microsoft.com/office/drawing/2014/main" id="{A200866B-EB57-86CF-19E5-66723A0384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57" name="직선 연결선 56">
                        <a:extLst>
                          <a:ext uri="{FF2B5EF4-FFF2-40B4-BE49-F238E27FC236}">
                            <a16:creationId xmlns:a16="http://schemas.microsoft.com/office/drawing/2014/main" id="{D40DABB0-638B-BAA0-3583-6D2E1AB876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108" name="그룹 1107">
                        <a:extLst>
                          <a:ext uri="{FF2B5EF4-FFF2-40B4-BE49-F238E27FC236}">
                            <a16:creationId xmlns:a16="http://schemas.microsoft.com/office/drawing/2014/main" id="{8F754E89-EA34-2DED-E22F-B443677B23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63271" cy="273600"/>
                        <a:chOff x="9645322" y="3902228"/>
                        <a:chExt cx="1463271" cy="273600"/>
                      </a:xfrm>
                    </p:grpSpPr>
                    <p:grpSp>
                      <p:nvGrpSpPr>
                        <p:cNvPr id="1062" name="그룹 1061">
                          <a:extLst>
                            <a:ext uri="{FF2B5EF4-FFF2-40B4-BE49-F238E27FC236}">
                              <a16:creationId xmlns:a16="http://schemas.microsoft.com/office/drawing/2014/main" id="{CE2A47C6-9774-F45A-4988-C6CEDC02CC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30118" cy="246073"/>
                          <a:chOff x="9736161" y="4136849"/>
                          <a:chExt cx="1130118" cy="246073"/>
                        </a:xfrm>
                      </p:grpSpPr>
                      <p:sp>
                        <p:nvSpPr>
                          <p:cNvPr id="1064" name="TextBox 1063">
                            <a:extLst>
                              <a:ext uri="{FF2B5EF4-FFF2-40B4-BE49-F238E27FC236}">
                                <a16:creationId xmlns:a16="http://schemas.microsoft.com/office/drawing/2014/main" id="{DBDB5F0A-3000-85D9-3204-4EC4584366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65" name="TextBox 1064">
                            <a:extLst>
                              <a:ext uri="{FF2B5EF4-FFF2-40B4-BE49-F238E27FC236}">
                                <a16:creationId xmlns:a16="http://schemas.microsoft.com/office/drawing/2014/main" id="{028EE9AC-824F-5A33-6A20-31D93D7F427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30118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3" name="그림 10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8F8A47AE-2819-F196-288F-F837EC77A9E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1" name="직선 연결선 60">
                        <a:extLst>
                          <a:ext uri="{FF2B5EF4-FFF2-40B4-BE49-F238E27FC236}">
                            <a16:creationId xmlns:a16="http://schemas.microsoft.com/office/drawing/2014/main" id="{BA7264B1-48F0-5737-70EB-02A390E7EF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직선 연결선 61">
                        <a:extLst>
                          <a:ext uri="{FF2B5EF4-FFF2-40B4-BE49-F238E27FC236}">
                            <a16:creationId xmlns:a16="http://schemas.microsoft.com/office/drawing/2014/main" id="{6C78DAEC-B690-EFF7-18A3-6B3E001BCEA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6" name="그림 55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BF4B66A0-99B9-8961-4267-508F5813B6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1106" name="그룹 1105">
                        <a:extLst>
                          <a:ext uri="{FF2B5EF4-FFF2-40B4-BE49-F238E27FC236}">
                            <a16:creationId xmlns:a16="http://schemas.microsoft.com/office/drawing/2014/main" id="{B94552F9-3E5F-B745-624E-95B70D073B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63" name="그룹 62">
                          <a:extLst>
                            <a:ext uri="{FF2B5EF4-FFF2-40B4-BE49-F238E27FC236}">
                              <a16:creationId xmlns:a16="http://schemas.microsoft.com/office/drawing/2014/main" id="{7C910705-96FB-C05D-A651-5CF757A854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29" name="TextBox 1028">
                            <a:extLst>
                              <a:ext uri="{FF2B5EF4-FFF2-40B4-BE49-F238E27FC236}">
                                <a16:creationId xmlns:a16="http://schemas.microsoft.com/office/drawing/2014/main" id="{07B94130-642A-A048-54EC-E67ACBEC4D1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30" name="TextBox 1029">
                            <a:extLst>
                              <a:ext uri="{FF2B5EF4-FFF2-40B4-BE49-F238E27FC236}">
                                <a16:creationId xmlns:a16="http://schemas.microsoft.com/office/drawing/2014/main" id="{31787D5F-6683-4F80-6ED8-E697B019918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1071" name="그룹 1070">
                          <a:extLst>
                            <a:ext uri="{FF2B5EF4-FFF2-40B4-BE49-F238E27FC236}">
                              <a16:creationId xmlns:a16="http://schemas.microsoft.com/office/drawing/2014/main" id="{1CA43C86-D3ED-7D15-8CF1-5106F089DB2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1072" name="Picture 4">
                            <a:extLst>
                              <a:ext uri="{FF2B5EF4-FFF2-40B4-BE49-F238E27FC236}">
                                <a16:creationId xmlns:a16="http://schemas.microsoft.com/office/drawing/2014/main" id="{049C7C99-7057-3D85-B80C-A8423C295F1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082" name="그룹 1081">
                            <a:extLst>
                              <a:ext uri="{FF2B5EF4-FFF2-40B4-BE49-F238E27FC236}">
                                <a16:creationId xmlns:a16="http://schemas.microsoft.com/office/drawing/2014/main" id="{A5C7137E-D0D9-FBB4-C6F6-339E70D064E6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1083" name="그룹 1082">
                              <a:extLst>
                                <a:ext uri="{FF2B5EF4-FFF2-40B4-BE49-F238E27FC236}">
                                  <a16:creationId xmlns:a16="http://schemas.microsoft.com/office/drawing/2014/main" id="{590AEFD1-5D1F-2AF0-CB7F-5BECCD5F5E1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85" name="직선 연결선 1084">
                                <a:extLst>
                                  <a:ext uri="{FF2B5EF4-FFF2-40B4-BE49-F238E27FC236}">
                                    <a16:creationId xmlns:a16="http://schemas.microsoft.com/office/drawing/2014/main" id="{F023534F-C166-2117-B6C5-BADA5697574D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86" name="직선 연결선 1085">
                                <a:extLst>
                                  <a:ext uri="{FF2B5EF4-FFF2-40B4-BE49-F238E27FC236}">
                                    <a16:creationId xmlns:a16="http://schemas.microsoft.com/office/drawing/2014/main" id="{F6A04778-FE8D-4D4D-7FBF-A1C5E11D005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84" name="타원 1083">
                              <a:extLst>
                                <a:ext uri="{FF2B5EF4-FFF2-40B4-BE49-F238E27FC236}">
                                  <a16:creationId xmlns:a16="http://schemas.microsoft.com/office/drawing/2014/main" id="{634197F9-BD5F-D82D-8BED-A33382AEF4B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107" name="그룹 1106">
                        <a:extLst>
                          <a:ext uri="{FF2B5EF4-FFF2-40B4-BE49-F238E27FC236}">
                            <a16:creationId xmlns:a16="http://schemas.microsoft.com/office/drawing/2014/main" id="{DC9F1395-9A31-9CAD-0D7A-57B60DFA53B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1031" name="그룹 1030">
                          <a:extLst>
                            <a:ext uri="{FF2B5EF4-FFF2-40B4-BE49-F238E27FC236}">
                              <a16:creationId xmlns:a16="http://schemas.microsoft.com/office/drawing/2014/main" id="{670445DF-1AA1-27D8-C38E-93733587D4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1051" name="TextBox 1050">
                            <a:extLst>
                              <a:ext uri="{FF2B5EF4-FFF2-40B4-BE49-F238E27FC236}">
                                <a16:creationId xmlns:a16="http://schemas.microsoft.com/office/drawing/2014/main" id="{306FE949-2DCB-35DE-C7F8-8D30FB4B340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55" name="TextBox 1054">
                            <a:extLst>
                              <a:ext uri="{FF2B5EF4-FFF2-40B4-BE49-F238E27FC236}">
                                <a16:creationId xmlns:a16="http://schemas.microsoft.com/office/drawing/2014/main" id="{F28F7115-0ABC-8977-B596-541C840BE24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1087" name="그룹 1086">
                          <a:extLst>
                            <a:ext uri="{FF2B5EF4-FFF2-40B4-BE49-F238E27FC236}">
                              <a16:creationId xmlns:a16="http://schemas.microsoft.com/office/drawing/2014/main" id="{2F1C3E4A-C1E2-18D5-C641-3671D22A40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1088" name="Picture 4">
                            <a:extLst>
                              <a:ext uri="{FF2B5EF4-FFF2-40B4-BE49-F238E27FC236}">
                                <a16:creationId xmlns:a16="http://schemas.microsoft.com/office/drawing/2014/main" id="{074EBCD2-343C-B2C0-7410-264907E0E5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089" name="그룹 1088">
                            <a:extLst>
                              <a:ext uri="{FF2B5EF4-FFF2-40B4-BE49-F238E27FC236}">
                                <a16:creationId xmlns:a16="http://schemas.microsoft.com/office/drawing/2014/main" id="{3AF063B8-96EE-6C54-E5E1-477FB208B1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1090" name="직사각형 1089">
                              <a:extLst>
                                <a:ext uri="{FF2B5EF4-FFF2-40B4-BE49-F238E27FC236}">
                                  <a16:creationId xmlns:a16="http://schemas.microsoft.com/office/drawing/2014/main" id="{4EB58F57-A6ED-BF6C-A683-593EE445150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091" name="직선 연결선 1090">
                              <a:extLst>
                                <a:ext uri="{FF2B5EF4-FFF2-40B4-BE49-F238E27FC236}">
                                  <a16:creationId xmlns:a16="http://schemas.microsoft.com/office/drawing/2014/main" id="{F9B896EE-FBEA-2A5A-4B43-AE5564D09E4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0D0C47B6-ADDF-72E5-5949-FB59FEE4CAC8}"/>
                    </a:ext>
                  </a:extLst>
                </p:cNvPr>
                <p:cNvGrpSpPr/>
                <p:nvPr/>
              </p:nvGrpSpPr>
              <p:grpSpPr>
                <a:xfrm>
                  <a:off x="6127795" y="2841968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EAB1CE87-B708-A6A8-55A5-EB320B2228C5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215A03F9-C360-6F5A-873F-4E6D66FA7CFA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9C27457D-DF04-4EE1-8EF9-19ED7D9C61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DB1FC798-4E2B-B820-9595-F1E64BD386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218" name="사각형: 둥근 모서리 1217">
                          <a:extLst>
                            <a:ext uri="{FF2B5EF4-FFF2-40B4-BE49-F238E27FC236}">
                              <a16:creationId xmlns:a16="http://schemas.microsoft.com/office/drawing/2014/main" id="{176CF440-398B-890F-CE3E-67B8023196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19" name="이등변 삼각형 1218">
                          <a:extLst>
                            <a:ext uri="{FF2B5EF4-FFF2-40B4-BE49-F238E27FC236}">
                              <a16:creationId xmlns:a16="http://schemas.microsoft.com/office/drawing/2014/main" id="{784D13AD-EF6A-0E40-03AA-2BC0B219A2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217" name="그림 1216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6C07162-5854-930D-95E4-D1B613E823B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1254" name="그룹 1253">
                      <a:extLst>
                        <a:ext uri="{FF2B5EF4-FFF2-40B4-BE49-F238E27FC236}">
                          <a16:creationId xmlns:a16="http://schemas.microsoft.com/office/drawing/2014/main" id="{E086F45F-A6AB-7996-0D67-A8369531D6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1221" name="직사각형 1220">
                        <a:extLst>
                          <a:ext uri="{FF2B5EF4-FFF2-40B4-BE49-F238E27FC236}">
                            <a16:creationId xmlns:a16="http://schemas.microsoft.com/office/drawing/2014/main" id="{5D52EF8F-4B52-3956-C95B-5250527B20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83BEE49E-E0EA-F2AF-9592-B109B75020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252" name="직사각형 1251">
                          <a:extLst>
                            <a:ext uri="{FF2B5EF4-FFF2-40B4-BE49-F238E27FC236}">
                              <a16:creationId xmlns:a16="http://schemas.microsoft.com/office/drawing/2014/main" id="{2DF0F2FD-19EB-20D2-8CB1-E2DDA39F76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253" name="TextBox 1252">
                          <a:extLst>
                            <a:ext uri="{FF2B5EF4-FFF2-40B4-BE49-F238E27FC236}">
                              <a16:creationId xmlns:a16="http://schemas.microsoft.com/office/drawing/2014/main" id="{8A174F1F-D45F-9CEA-06C9-A2B1E88C81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224" name="그룹 1223">
                        <a:extLst>
                          <a:ext uri="{FF2B5EF4-FFF2-40B4-BE49-F238E27FC236}">
                            <a16:creationId xmlns:a16="http://schemas.microsoft.com/office/drawing/2014/main" id="{3A9C9CF7-A62A-5681-C1C0-32FE311D3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63271" cy="273600"/>
                        <a:chOff x="9645322" y="3902228"/>
                        <a:chExt cx="1463271" cy="273600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E00E9E25-88FD-BCA8-FCC7-93C6C9FC44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30118" cy="246073"/>
                          <a:chOff x="9736161" y="4136849"/>
                          <a:chExt cx="1130118" cy="246073"/>
                        </a:xfrm>
                      </p:grpSpPr>
                      <p:sp>
                        <p:nvSpPr>
                          <p:cNvPr id="1250" name="TextBox 1249">
                            <a:extLst>
                              <a:ext uri="{FF2B5EF4-FFF2-40B4-BE49-F238E27FC236}">
                                <a16:creationId xmlns:a16="http://schemas.microsoft.com/office/drawing/2014/main" id="{77986D01-9EEC-1338-4D63-B3317B6EC01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251" name="TextBox 1250">
                            <a:extLst>
                              <a:ext uri="{FF2B5EF4-FFF2-40B4-BE49-F238E27FC236}">
                                <a16:creationId xmlns:a16="http://schemas.microsoft.com/office/drawing/2014/main" id="{6E4D7390-FDDD-D63F-02A4-CF8A5A602FE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30118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249" name="그림 1248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D1436063-E5DA-1ABB-7D42-F6D2113AD10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1225" name="직선 연결선 1224">
                        <a:extLst>
                          <a:ext uri="{FF2B5EF4-FFF2-40B4-BE49-F238E27FC236}">
                            <a16:creationId xmlns:a16="http://schemas.microsoft.com/office/drawing/2014/main" id="{6E5F10B3-8AB9-4FE9-F6BF-76D7E39BF4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227" name="그림 1226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0597426D-AE29-3800-0A6A-FD09B38FBC0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8CA5CE82-46D6-91C6-905D-19134A45E334}"/>
                    </a:ext>
                  </a:extLst>
                </p:cNvPr>
                <p:cNvGrpSpPr/>
                <p:nvPr/>
              </p:nvGrpSpPr>
              <p:grpSpPr>
                <a:xfrm>
                  <a:off x="8261273" y="3486573"/>
                  <a:ext cx="601176" cy="380173"/>
                  <a:chOff x="8261750" y="3572081"/>
                  <a:chExt cx="601176" cy="380173"/>
                </a:xfrm>
              </p:grpSpPr>
              <p:sp>
                <p:nvSpPr>
                  <p:cNvPr id="1255" name="화살표: 오른쪽 1254">
                    <a:extLst>
                      <a:ext uri="{FF2B5EF4-FFF2-40B4-BE49-F238E27FC236}">
                        <a16:creationId xmlns:a16="http://schemas.microsoft.com/office/drawing/2014/main" id="{80B31026-53FF-6486-C4F6-5D956E358B28}"/>
                      </a:ext>
                    </a:extLst>
                  </p:cNvPr>
                  <p:cNvSpPr/>
                  <p:nvPr/>
                </p:nvSpPr>
                <p:spPr>
                  <a:xfrm>
                    <a:off x="8355504" y="3572081"/>
                    <a:ext cx="413669" cy="134249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7" name="TextBox 1306">
                    <a:extLst>
                      <a:ext uri="{FF2B5EF4-FFF2-40B4-BE49-F238E27FC236}">
                        <a16:creationId xmlns:a16="http://schemas.microsoft.com/office/drawing/2014/main" id="{65AEA96D-150F-45D6-CF59-C5D7E3756DC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1750" y="3736810"/>
                    <a:ext cx="60117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양상 기록 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90FD3CDD-26A9-E12E-B281-FE0E8A0BE089}"/>
                </a:ext>
              </a:extLst>
            </p:cNvPr>
            <p:cNvGrpSpPr/>
            <p:nvPr/>
          </p:nvGrpSpPr>
          <p:grpSpPr>
            <a:xfrm>
              <a:off x="6048202" y="1866452"/>
              <a:ext cx="5359505" cy="231923"/>
              <a:chOff x="1460890" y="1092616"/>
              <a:chExt cx="5359505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95C15066-A87F-F96A-D4C9-DF3E38323454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C3D7AB98-C1E1-D52F-2706-5C6CE1B20964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1176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C716B930-1CCB-D0F4-A742-30C0E6B6C3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2AD345-7322-C10E-923D-52AFFD4BB309}"/>
              </a:ext>
            </a:extLst>
          </p:cNvPr>
          <p:cNvGrpSpPr/>
          <p:nvPr/>
        </p:nvGrpSpPr>
        <p:grpSpPr>
          <a:xfrm>
            <a:off x="1450975" y="374189"/>
            <a:ext cx="6529649" cy="1194295"/>
            <a:chOff x="1450975" y="586078"/>
            <a:chExt cx="6529649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5965625-46CE-D3F9-0E62-12A2C49D14F9}"/>
                </a:ext>
              </a:extLst>
            </p:cNvPr>
            <p:cNvGrpSpPr/>
            <p:nvPr/>
          </p:nvGrpSpPr>
          <p:grpSpPr>
            <a:xfrm>
              <a:off x="1450975" y="851914"/>
              <a:ext cx="6529649" cy="928459"/>
              <a:chOff x="1450975" y="988809"/>
              <a:chExt cx="6529649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52945-4EA8-EDC9-F49B-C34509A0CF85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658952-6D92-011B-91CF-F3C9642D6D4B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6529649" cy="68223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5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추가 버프 효과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획득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5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5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E87AA7-B71D-DF69-26F6-899AC2412FE0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605055-AFFA-912D-2816-D55A63AFC27C}"/>
              </a:ext>
            </a:extLst>
          </p:cNvPr>
          <p:cNvGrpSpPr/>
          <p:nvPr/>
        </p:nvGrpSpPr>
        <p:grpSpPr>
          <a:xfrm>
            <a:off x="1450975" y="1970624"/>
            <a:ext cx="4273401" cy="4489379"/>
            <a:chOff x="1450975" y="1866452"/>
            <a:chExt cx="4273401" cy="448937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769D1389-14CD-2054-9E66-7F4B6B7415E8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489379"/>
              <a:chOff x="1450975" y="1510852"/>
              <a:chExt cx="4273401" cy="448937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114479CB-CBEF-92DC-2F1D-F68F4B53A797}"/>
                  </a:ext>
                </a:extLst>
              </p:cNvPr>
              <p:cNvGrpSpPr/>
              <p:nvPr/>
            </p:nvGrpSpPr>
            <p:grpSpPr>
              <a:xfrm>
                <a:off x="1450975" y="1742228"/>
                <a:ext cx="4273401" cy="4258003"/>
                <a:chOff x="1450975" y="1742228"/>
                <a:chExt cx="4273401" cy="4258003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22E728AE-497F-F8C8-687C-DC8B07D68537}"/>
                    </a:ext>
                  </a:extLst>
                </p:cNvPr>
                <p:cNvSpPr/>
                <p:nvPr/>
              </p:nvSpPr>
              <p:spPr>
                <a:xfrm>
                  <a:off x="1450975" y="1742228"/>
                  <a:ext cx="4273400" cy="4258003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FEC2D756-92CF-4079-2968-8558E335F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37207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2941E1D2-0E88-BA17-B1E4-9A7519E41C1A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B5F10375-0D5C-426E-80B1-29B45785C1A5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0A6F7538-05DB-F1E9-E45E-12B520C52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A7C5E41F-B411-8A3E-E1D1-F633E151A6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5A3DCAD7-3B9D-FF06-B721-DCD189CEC3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1089E74-B193-919E-1602-7819E233949F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B63F1949-00E5-4E7F-A129-1B9346DBF547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FB7C79F-6B64-F16D-BF02-507BFFA795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3E6D39-E8C8-C059-3420-0AEC8F5332C3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BAFDF6-2CCD-115A-D3CF-1CD15AFF8BF4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4E75E2-A216-A79A-1182-27D368CAD3D7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B31C13-0948-70DC-B62A-94573922B9A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AAF23F-D788-DD16-17EC-156C9003B7EE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494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13793</TotalTime>
  <Words>4819</Words>
  <Application>Microsoft Office PowerPoint</Application>
  <PresentationFormat>와이드스크린</PresentationFormat>
  <Paragraphs>728</Paragraphs>
  <Slides>27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1463</cp:revision>
  <cp:lastPrinted>2025-01-14T11:10:08Z</cp:lastPrinted>
  <dcterms:created xsi:type="dcterms:W3CDTF">2025-01-08T09:31:21Z</dcterms:created>
  <dcterms:modified xsi:type="dcterms:W3CDTF">2025-03-27T13:32:45Z</dcterms:modified>
</cp:coreProperties>
</file>